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sldIdLst>
    <p:sldId id="258" r:id="rId2"/>
    <p:sldId id="300" r:id="rId3"/>
    <p:sldId id="290" r:id="rId4"/>
    <p:sldId id="259" r:id="rId5"/>
    <p:sldId id="291" r:id="rId6"/>
    <p:sldId id="292" r:id="rId7"/>
    <p:sldId id="260" r:id="rId8"/>
    <p:sldId id="262" r:id="rId9"/>
    <p:sldId id="263" r:id="rId10"/>
    <p:sldId id="297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93" r:id="rId19"/>
    <p:sldId id="272" r:id="rId20"/>
    <p:sldId id="273" r:id="rId21"/>
    <p:sldId id="302" r:id="rId22"/>
    <p:sldId id="303" r:id="rId23"/>
    <p:sldId id="304" r:id="rId24"/>
    <p:sldId id="305" r:id="rId25"/>
    <p:sldId id="306" r:id="rId26"/>
    <p:sldId id="274" r:id="rId27"/>
    <p:sldId id="275" r:id="rId28"/>
    <p:sldId id="276" r:id="rId29"/>
    <p:sldId id="307" r:id="rId30"/>
    <p:sldId id="277" r:id="rId31"/>
    <p:sldId id="296" r:id="rId32"/>
    <p:sldId id="278" r:id="rId33"/>
    <p:sldId id="281" r:id="rId34"/>
    <p:sldId id="282" r:id="rId35"/>
    <p:sldId id="283" r:id="rId36"/>
    <p:sldId id="298" r:id="rId37"/>
    <p:sldId id="284" r:id="rId38"/>
    <p:sldId id="285" r:id="rId39"/>
    <p:sldId id="286" r:id="rId40"/>
    <p:sldId id="287" r:id="rId41"/>
    <p:sldId id="288" r:id="rId42"/>
    <p:sldId id="280" r:id="rId43"/>
    <p:sldId id="30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65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258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37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595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87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797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3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6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7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7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7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80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8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1A10FD-1F59-49C2-A618-E142F8C911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54564D-DAEE-43FC-BDD4-287401247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4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. reproduction in organisms ppt part 1 Pages 1-13 - Flip PDF ...">
            <a:extLst>
              <a:ext uri="{FF2B5EF4-FFF2-40B4-BE49-F238E27FC236}">
                <a16:creationId xmlns:a16="http://schemas.microsoft.com/office/drawing/2014/main" id="{CF96480D-D647-C2D3-7112-AF4B47B6B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9" y="494950"/>
            <a:ext cx="11182525" cy="585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5BBB4B-0FE0-9A9A-4197-D338313D2143}"/>
              </a:ext>
            </a:extLst>
          </p:cNvPr>
          <p:cNvSpPr txBox="1"/>
          <p:nvPr/>
        </p:nvSpPr>
        <p:spPr>
          <a:xfrm>
            <a:off x="9177556" y="612396"/>
            <a:ext cx="2416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ANURADHA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   BIOLOGY</a:t>
            </a:r>
          </a:p>
        </p:txBody>
      </p:sp>
    </p:spTree>
    <p:extLst>
      <p:ext uri="{BB962C8B-B14F-4D97-AF65-F5344CB8AC3E}">
        <p14:creationId xmlns:p14="http://schemas.microsoft.com/office/powerpoint/2010/main" val="3289555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 7th Class Science Notes 7th Lesson Reproduction in Plants">
            <a:extLst>
              <a:ext uri="{FF2B5EF4-FFF2-40B4-BE49-F238E27FC236}">
                <a16:creationId xmlns:a16="http://schemas.microsoft.com/office/drawing/2014/main" id="{540E590B-A317-3F22-1B8A-5736E5F8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4775" y="1115259"/>
            <a:ext cx="4662451" cy="462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474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ABB85-F543-BE6E-1C6D-CA857CFB93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96" r="1" b="20403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2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1261A7-0AD8-0C27-B922-2D0574FD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651" y="790112"/>
            <a:ext cx="7768026" cy="5023653"/>
          </a:xfrm>
          <a:prstGeom prst="rect">
            <a:avLst/>
          </a:prstGeom>
        </p:spPr>
      </p:pic>
      <p:sp>
        <p:nvSpPr>
          <p:cNvPr id="2" name="AutoShape 2" descr="Binary fission in amoeba hi-res stock photography and images - Alamy">
            <a:extLst>
              <a:ext uri="{FF2B5EF4-FFF2-40B4-BE49-F238E27FC236}">
                <a16:creationId xmlns:a16="http://schemas.microsoft.com/office/drawing/2014/main" id="{BA68AEB4-CA8D-4E38-BF80-D6FE40FE5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Binary fission in amoeba hi-res stock photography and images - Alamy">
            <a:extLst>
              <a:ext uri="{FF2B5EF4-FFF2-40B4-BE49-F238E27FC236}">
                <a16:creationId xmlns:a16="http://schemas.microsoft.com/office/drawing/2014/main" id="{8875634F-058E-BD3C-DA6B-F6990BDBC2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85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80F46-6533-FF58-F80D-AA046149A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56" y="751840"/>
            <a:ext cx="10397463" cy="535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9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F236E-9889-68C6-CA4F-BD44D1BF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6844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44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FAED3-9129-45C6-4300-EE4565FDD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0" y="558800"/>
            <a:ext cx="10379073" cy="5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26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8641E-EE09-1E4B-46E4-9D7D73C6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04" y="671208"/>
            <a:ext cx="10653256" cy="55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0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31A70-8D56-A4F1-F01E-968EDDA2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" y="635508"/>
            <a:ext cx="10862056" cy="55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39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0DDA8-4EB1-D27A-8200-FDC35F73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035" y="1115259"/>
            <a:ext cx="7091930" cy="46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03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B61B6-774E-2F6E-B63E-AC9B1073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62" y="736848"/>
            <a:ext cx="5462107" cy="5027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E3AB2C-1CA2-9D93-32C1-F981B4F1D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905" y="532660"/>
            <a:ext cx="4570620" cy="566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64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9C83D1-E3B4-6BEB-C00F-55332A27FDF1}"/>
              </a:ext>
            </a:extLst>
          </p:cNvPr>
          <p:cNvSpPr txBox="1"/>
          <p:nvPr/>
        </p:nvSpPr>
        <p:spPr>
          <a:xfrm>
            <a:off x="1785891" y="2228671"/>
            <a:ext cx="86202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do you understand by term reproduction?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do living organisms reproduce?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new plants grow from parts of a plants like stem or root?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you seen flowers on plants ? what do you think they do?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 humans have babies?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you name some animals that give birth to young ones?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56295-4164-1530-C561-918F14810722}"/>
              </a:ext>
            </a:extLst>
          </p:cNvPr>
          <p:cNvSpPr txBox="1"/>
          <p:nvPr/>
        </p:nvSpPr>
        <p:spPr>
          <a:xfrm>
            <a:off x="3195961" y="968241"/>
            <a:ext cx="601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PREVIOUS KNOWLEDGE</a:t>
            </a:r>
          </a:p>
        </p:txBody>
      </p:sp>
    </p:spTree>
    <p:extLst>
      <p:ext uri="{BB962C8B-B14F-4D97-AF65-F5344CB8AC3E}">
        <p14:creationId xmlns:p14="http://schemas.microsoft.com/office/powerpoint/2010/main" val="1903444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84DFE-8519-78E7-2B36-0E0AA9A9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802" y="1115259"/>
            <a:ext cx="8037277" cy="46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C42859-37C6-F6FD-C800-1609B179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142681"/>
            <a:ext cx="8125959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3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arts of a Flower and Their Functions (With Diagram) | Trees.com">
            <a:extLst>
              <a:ext uri="{FF2B5EF4-FFF2-40B4-BE49-F238E27FC236}">
                <a16:creationId xmlns:a16="http://schemas.microsoft.com/office/drawing/2014/main" id="{F0D43ADA-AF67-8832-EAD9-6D3DB12BE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00138"/>
            <a:ext cx="95250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7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ISEXUAL FLOWERS - UNISEXUAL FLOWERS, MALE FLOWER - FEMALE FLOWER ...">
            <a:extLst>
              <a:ext uri="{FF2B5EF4-FFF2-40B4-BE49-F238E27FC236}">
                <a16:creationId xmlns:a16="http://schemas.microsoft.com/office/drawing/2014/main" id="{3417E898-9A1A-2C59-67E6-A2BE0C8A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2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8874D-AD96-3905-EBB8-EFE71F8F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51" y="606159"/>
            <a:ext cx="10099497" cy="55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gents of pollination :. Agents of pollination | by SARA KHAN | Medium">
            <a:extLst>
              <a:ext uri="{FF2B5EF4-FFF2-40B4-BE49-F238E27FC236}">
                <a16:creationId xmlns:a16="http://schemas.microsoft.com/office/drawing/2014/main" id="{6515AD68-3C2E-B2FD-9E3B-EC00A18A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35" y="657546"/>
            <a:ext cx="10110730" cy="526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47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F573E-D24B-19D2-0ED3-D50BF943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" y="585537"/>
            <a:ext cx="10520679" cy="56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34170"/>
      </p:ext>
    </p:extLst>
  </p:cSld>
  <p:clrMapOvr>
    <a:masterClrMapping/>
  </p:clrMapOvr>
  <p:transition spd="slow">
    <p:wheel spokes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2951E-8E5A-66B8-77C6-AE5B9BF3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132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8925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F9E713-7A9F-021B-70DB-3F36E532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18"/>
          <a:stretch/>
        </p:blipFill>
        <p:spPr>
          <a:xfrm>
            <a:off x="628034" y="673313"/>
            <a:ext cx="5370208" cy="5567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86D824-B2FA-10FC-2B20-B5983571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25" r="15927"/>
          <a:stretch/>
        </p:blipFill>
        <p:spPr>
          <a:xfrm>
            <a:off x="6159109" y="673313"/>
            <a:ext cx="5370208" cy="55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9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tructure of Seed for Class 5 - CBSE ...">
            <a:extLst>
              <a:ext uri="{FF2B5EF4-FFF2-40B4-BE49-F238E27FC236}">
                <a16:creationId xmlns:a16="http://schemas.microsoft.com/office/drawing/2014/main" id="{AD5D0B9A-6B20-E784-FC19-B1F6EAA0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8" y="1801371"/>
            <a:ext cx="4780640" cy="40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ed Structure Images - Free Download ...">
            <a:extLst>
              <a:ext uri="{FF2B5EF4-FFF2-40B4-BE49-F238E27FC236}">
                <a16:creationId xmlns:a16="http://schemas.microsoft.com/office/drawing/2014/main" id="{6D1A847A-535A-82E8-277C-E71F9B764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25" y="1801371"/>
            <a:ext cx="4205418" cy="33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267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F9D6DD-3366-C259-F63C-04D0943116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852" y="794991"/>
            <a:ext cx="5426148" cy="508034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2384DB-ED85-D085-7F1A-477D96E372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30679" y="794991"/>
            <a:ext cx="5426148" cy="5080347"/>
          </a:xfrm>
        </p:spPr>
      </p:pic>
    </p:spTree>
    <p:extLst>
      <p:ext uri="{BB962C8B-B14F-4D97-AF65-F5344CB8AC3E}">
        <p14:creationId xmlns:p14="http://schemas.microsoft.com/office/powerpoint/2010/main" val="630168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45FC9-ACAE-D770-0B99-BADF2A9F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20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37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0AA36-7347-4B1D-162D-9FE5C4017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986" y="1115259"/>
            <a:ext cx="8452028" cy="46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45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C09BC-2C4D-C4F4-C4A8-80627D5A2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" y="487680"/>
            <a:ext cx="8971280" cy="5311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FBF25A-9A42-281B-2B82-1101D76A4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586" y="2672080"/>
            <a:ext cx="5416828" cy="36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38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C5D19-46B5-973A-55BD-119C95E48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115259"/>
            <a:ext cx="9692640" cy="46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8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5B07F-3CFB-27DF-5E04-EBE130B58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9" y="871419"/>
            <a:ext cx="5575282" cy="4627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EFA593-5FEB-0FFA-50EB-E21AB8FBC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992" y="2693077"/>
            <a:ext cx="7609837" cy="304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03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1857E-F847-5157-DE41-87D35A4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46" y="1115259"/>
            <a:ext cx="7202308" cy="46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89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do organism Reproduce formula &amp; Important points">
            <a:extLst>
              <a:ext uri="{FF2B5EF4-FFF2-40B4-BE49-F238E27FC236}">
                <a16:creationId xmlns:a16="http://schemas.microsoft.com/office/drawing/2014/main" id="{D8133316-7457-F39F-93A3-2FB733B65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4221" y="559293"/>
            <a:ext cx="6826929" cy="58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476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4150-A1F2-3222-54B8-BD0FF9A70C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58" r="-1" b="5926"/>
          <a:stretch/>
        </p:blipFill>
        <p:spPr>
          <a:xfrm>
            <a:off x="628034" y="673313"/>
            <a:ext cx="10901284" cy="55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65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F7BEC-E0E3-F5C8-0D00-CC463BA8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1" y="300221"/>
            <a:ext cx="11542778" cy="61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03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636F8-4832-5F89-3761-5C5C8F4A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0" y="350556"/>
            <a:ext cx="11542779" cy="61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24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F050B-E2B2-F35D-5477-39C64C3C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34294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14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AB5D1-5526-B405-45C6-C53AA81A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94" y="1149305"/>
            <a:ext cx="7597499" cy="461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2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DD1B01A-5F34-1FAF-0479-73BC7100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0099" y="1115259"/>
            <a:ext cx="3705673" cy="462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7B2C28-BCD7-38E2-B6FF-3DE9BE8BD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4" y="2853414"/>
            <a:ext cx="6241355" cy="11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85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lant&#10;&#10;Description automatically generated">
            <a:extLst>
              <a:ext uri="{FF2B5EF4-FFF2-40B4-BE49-F238E27FC236}">
                <a16:creationId xmlns:a16="http://schemas.microsoft.com/office/drawing/2014/main" id="{4ACFB5B4-CF07-6E15-BC7B-B851D568B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1" y="804334"/>
            <a:ext cx="4566918" cy="524933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 descr="A diagram of a medical procedure&#10;&#10;Description automatically generated">
            <a:extLst>
              <a:ext uri="{FF2B5EF4-FFF2-40B4-BE49-F238E27FC236}">
                <a16:creationId xmlns:a16="http://schemas.microsoft.com/office/drawing/2014/main" id="{89C41B03-77C6-AD1D-7AF2-5E66C997E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442" y="804334"/>
            <a:ext cx="4868754" cy="524933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495CC-B782-5B51-1D03-4F733E7880D5}"/>
              </a:ext>
            </a:extLst>
          </p:cNvPr>
          <p:cNvSpPr txBox="1"/>
          <p:nvPr/>
        </p:nvSpPr>
        <p:spPr>
          <a:xfrm>
            <a:off x="4527612" y="115410"/>
            <a:ext cx="47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MIND MAP</a:t>
            </a:r>
          </a:p>
        </p:txBody>
      </p:sp>
    </p:spTree>
    <p:extLst>
      <p:ext uri="{BB962C8B-B14F-4D97-AF65-F5344CB8AC3E}">
        <p14:creationId xmlns:p14="http://schemas.microsoft.com/office/powerpoint/2010/main" val="3926831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0914 Thank You Note With Blue Pen On White Background Stock Photo ...">
            <a:extLst>
              <a:ext uri="{FF2B5EF4-FFF2-40B4-BE49-F238E27FC236}">
                <a16:creationId xmlns:a16="http://schemas.microsoft.com/office/drawing/2014/main" id="{BD443E09-181F-9196-558C-27B527E3E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1" r="1" b="11098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941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24573-4D6F-711F-D9D2-7BF0DD22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91" y="1686757"/>
            <a:ext cx="6865114" cy="4068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2CEFC-1560-0D81-81D5-9086D920F305}"/>
              </a:ext>
            </a:extLst>
          </p:cNvPr>
          <p:cNvSpPr txBox="1"/>
          <p:nvPr/>
        </p:nvSpPr>
        <p:spPr>
          <a:xfrm>
            <a:off x="2024109" y="822960"/>
            <a:ext cx="81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IMPORTANCE OF DNA COPYING</a:t>
            </a:r>
          </a:p>
        </p:txBody>
      </p:sp>
    </p:spTree>
    <p:extLst>
      <p:ext uri="{BB962C8B-B14F-4D97-AF65-F5344CB8AC3E}">
        <p14:creationId xmlns:p14="http://schemas.microsoft.com/office/powerpoint/2010/main" val="2931151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3B463-F96C-0065-03D0-6FECA7C8A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34" y="1115259"/>
            <a:ext cx="7648733" cy="46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51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42D2C-98F5-C53A-0126-028BA621C1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" r="1" b="41454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49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5DCE1-51E7-F2E3-C566-EC3439A9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378"/>
          <a:stretch/>
        </p:blipFill>
        <p:spPr>
          <a:xfrm>
            <a:off x="628034" y="673313"/>
            <a:ext cx="10901284" cy="55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49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69107-6CB9-D604-45BD-AC15D5AA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43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221</TotalTime>
  <Words>71</Words>
  <Application>Microsoft Office PowerPoint</Application>
  <PresentationFormat>Widescreen</PresentationFormat>
  <Paragraphs>11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Garamond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Mohan, Jagan</dc:creator>
  <cp:lastModifiedBy>Mohan, Jagan</cp:lastModifiedBy>
  <cp:revision>9</cp:revision>
  <dcterms:created xsi:type="dcterms:W3CDTF">2025-04-13T04:45:12Z</dcterms:created>
  <dcterms:modified xsi:type="dcterms:W3CDTF">2025-04-29T04:36:00Z</dcterms:modified>
</cp:coreProperties>
</file>